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68" r:id="rId18"/>
    <p:sldId id="774" r:id="rId19"/>
    <p:sldId id="775" r:id="rId20"/>
    <p:sldId id="770"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97" d="100"/>
          <a:sy n="97" d="100"/>
        </p:scale>
        <p:origin x="2203" y="7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38" y="159943"/>
          <a:ext cx="3685337" cy="8174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The brain as an information processing machine.</a:t>
          </a:r>
        </a:p>
      </dsp:txBody>
      <dsp:txXfrm>
        <a:off x="38" y="159943"/>
        <a:ext cx="3685337" cy="817467"/>
      </dsp:txXfrm>
    </dsp:sp>
    <dsp:sp modelId="{057C3BCC-3CA5-4CC4-B7F5-24388E3176BF}">
      <dsp:nvSpPr>
        <dsp:cNvPr id="0" name=""/>
        <dsp:cNvSpPr/>
      </dsp:nvSpPr>
      <dsp:spPr>
        <a:xfrm>
          <a:off x="38" y="977411"/>
          <a:ext cx="3685337" cy="22948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Requires scientific theories of how the brain works</a:t>
          </a:r>
        </a:p>
      </dsp:txBody>
      <dsp:txXfrm>
        <a:off x="38" y="977411"/>
        <a:ext cx="3685337" cy="2294819"/>
      </dsp:txXfrm>
    </dsp:sp>
    <dsp:sp modelId="{35853A24-3A1A-4732-AB27-64EAA882E8E5}">
      <dsp:nvSpPr>
        <dsp:cNvPr id="0" name=""/>
        <dsp:cNvSpPr/>
      </dsp:nvSpPr>
      <dsp:spPr>
        <a:xfrm>
          <a:off x="4201323" y="159943"/>
          <a:ext cx="3685337" cy="81746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How to understand cognition as a computational process? </a:t>
          </a:r>
        </a:p>
      </dsp:txBody>
      <dsp:txXfrm>
        <a:off x="4201323" y="159943"/>
        <a:ext cx="3685337" cy="817467"/>
      </dsp:txXfrm>
    </dsp:sp>
    <dsp:sp modelId="{39A921E0-BCBA-470A-9186-791A7E8DF1C7}">
      <dsp:nvSpPr>
        <dsp:cNvPr id="0" name=""/>
        <dsp:cNvSpPr/>
      </dsp:nvSpPr>
      <dsp:spPr>
        <a:xfrm>
          <a:off x="4201323" y="977411"/>
          <a:ext cx="3685337" cy="22948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Introspection: try to think about how we think.</a:t>
          </a:r>
        </a:p>
        <a:p>
          <a:pPr marL="228600" lvl="1" indent="-228600" algn="l" defTabSz="977900">
            <a:lnSpc>
              <a:spcPct val="90000"/>
            </a:lnSpc>
            <a:spcBef>
              <a:spcPct val="0"/>
            </a:spcBef>
            <a:spcAft>
              <a:spcPct val="15000"/>
            </a:spcAft>
            <a:buChar char="•"/>
          </a:pPr>
          <a:r>
            <a:rPr lang="en-US" sz="2200" kern="1200" dirty="0"/>
            <a:t>Predict the behavior of human subjects.</a:t>
          </a:r>
        </a:p>
        <a:p>
          <a:pPr marL="228600" lvl="1" indent="-228600" algn="l" defTabSz="977900">
            <a:lnSpc>
              <a:spcPct val="90000"/>
            </a:lnSpc>
            <a:spcBef>
              <a:spcPct val="0"/>
            </a:spcBef>
            <a:spcAft>
              <a:spcPct val="15000"/>
            </a:spcAft>
            <a:buChar char="•"/>
          </a:pPr>
          <a:r>
            <a:rPr lang="en-US" sz="2200" kern="1200" dirty="0"/>
            <a:t>Image the brain, examine neurological data</a:t>
          </a:r>
        </a:p>
      </dsp:txBody>
      <dsp:txXfrm>
        <a:off x="4201323" y="977411"/>
        <a:ext cx="3685337" cy="2294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654360"/>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409414" y="2984084"/>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3126438680"/>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883209" y="5715002"/>
            <a:ext cx="3604898" cy="584775"/>
          </a:xfrm>
          <a:prstGeom prst="rect">
            <a:avLst/>
          </a:prstGeom>
          <a:noFill/>
        </p:spPr>
        <p:txBody>
          <a:bodyPr wrap="none" rtlCol="0">
            <a:spAutoFit/>
          </a:bodyPr>
          <a:lstStyle/>
          <a:p>
            <a:r>
              <a:rPr lang="en-US" sz="3200" b="1" dirty="0"/>
              <a:t>= Cognitive Sciences</a:t>
            </a:r>
          </a:p>
        </p:txBody>
      </p:sp>
      <p:sp>
        <p:nvSpPr>
          <p:cNvPr id="4" name="TextBox 3">
            <a:extLst>
              <a:ext uri="{FF2B5EF4-FFF2-40B4-BE49-F238E27FC236}">
                <a16:creationId xmlns:a16="http://schemas.microsoft.com/office/drawing/2014/main" id="{22C3F88F-EF4E-7BD6-06D5-754B43F3B3AC}"/>
              </a:ext>
            </a:extLst>
          </p:cNvPr>
          <p:cNvSpPr txBox="1"/>
          <p:nvPr/>
        </p:nvSpPr>
        <p:spPr>
          <a:xfrm>
            <a:off x="762000" y="4038600"/>
            <a:ext cx="3352800" cy="923330"/>
          </a:xfrm>
          <a:prstGeom prst="rect">
            <a:avLst/>
          </a:prstGeom>
          <a:noFill/>
        </p:spPr>
        <p:txBody>
          <a:bodyPr wrap="square" rtlCol="0">
            <a:spAutoFit/>
          </a:bodyPr>
          <a:lstStyle/>
          <a:p>
            <a:r>
              <a:rPr lang="en-US" b="1" dirty="0"/>
              <a:t>Note</a:t>
            </a:r>
            <a:r>
              <a:rPr lang="en-US" dirty="0"/>
              <a:t>: The brain does not work like artificial neural networks from 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r>
              <a:rPr lang="en-US" sz="2400" dirty="0" err="1"/>
              <a:t>ChatGPT</a:t>
            </a:r>
            <a:r>
              <a:rPr lang="en-US" sz="2400" dirty="0"/>
              <a: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3515</TotalTime>
  <Words>2545</Words>
  <Application>Microsoft Office PowerPoint</Application>
  <PresentationFormat>On-screen Show (4:3)</PresentationFormat>
  <Paragraphs>355</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AI is harder than originally thought  Herbert Simon, 1957</vt:lpstr>
      <vt:lpstr>From Blocks World to Modern Object Recognition</vt:lpstr>
      <vt:lpstr>“Moravec’s Paradox”</vt:lpstr>
      <vt:lpstr>What accounts for recent successes in AI?</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47</cp:revision>
  <dcterms:created xsi:type="dcterms:W3CDTF">2021-01-29T15:10:36Z</dcterms:created>
  <dcterms:modified xsi:type="dcterms:W3CDTF">2023-08-16T15:57:43Z</dcterms:modified>
</cp:coreProperties>
</file>